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58" y="-6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FE4E-ABFC-4E16-A2EE-8491BC93016B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004D0-C0DB-48B5-9545-6BCF8B36B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FE4E-ABFC-4E16-A2EE-8491BC93016B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004D0-C0DB-48B5-9545-6BCF8B36B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FE4E-ABFC-4E16-A2EE-8491BC93016B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004D0-C0DB-48B5-9545-6BCF8B36B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FE4E-ABFC-4E16-A2EE-8491BC93016B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004D0-C0DB-48B5-9545-6BCF8B36B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FE4E-ABFC-4E16-A2EE-8491BC93016B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004D0-C0DB-48B5-9545-6BCF8B36B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FE4E-ABFC-4E16-A2EE-8491BC93016B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004D0-C0DB-48B5-9545-6BCF8B36B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FE4E-ABFC-4E16-A2EE-8491BC93016B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004D0-C0DB-48B5-9545-6BCF8B36B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FE4E-ABFC-4E16-A2EE-8491BC93016B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004D0-C0DB-48B5-9545-6BCF8B36B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FE4E-ABFC-4E16-A2EE-8491BC93016B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004D0-C0DB-48B5-9545-6BCF8B36B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FE4E-ABFC-4E16-A2EE-8491BC93016B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004D0-C0DB-48B5-9545-6BCF8B36B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FE4E-ABFC-4E16-A2EE-8491BC93016B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004D0-C0DB-48B5-9545-6BCF8B36B7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BFE4E-ABFC-4E16-A2EE-8491BC93016B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004D0-C0DB-48B5-9545-6BCF8B36B7D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l36_oeaIPNQ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Autofit/>
          </a:bodyPr>
          <a:lstStyle/>
          <a:p>
            <a:r>
              <a:rPr lang="en-US" b="1" dirty="0" smtClean="0"/>
              <a:t>Emperors and Popes Clash Storybook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4400" b="1" dirty="0" smtClean="0"/>
              <a:t>Use BB, page 263 paragraphs two and three to create a 4 panel storybook using the outline shown in the next two slides</a:t>
            </a:r>
          </a:p>
          <a:p>
            <a:pPr marL="0" indent="0">
              <a:spcBef>
                <a:spcPts val="0"/>
              </a:spcBef>
            </a:pPr>
            <a:endParaRPr lang="en-US" sz="4400" b="1" dirty="0" smtClean="0"/>
          </a:p>
          <a:p>
            <a:pPr marL="742950" indent="-742950">
              <a:spcBef>
                <a:spcPts val="0"/>
              </a:spcBef>
            </a:pPr>
            <a:r>
              <a:rPr lang="en-US" sz="4400" b="1" dirty="0" smtClean="0"/>
              <a:t>2 panels per </a:t>
            </a:r>
            <a:r>
              <a:rPr lang="en-US" sz="4400" b="1" dirty="0" smtClean="0"/>
              <a:t>paragraph</a:t>
            </a:r>
          </a:p>
          <a:p>
            <a:pPr marL="742950" indent="-742950">
              <a:spcBef>
                <a:spcPts val="0"/>
              </a:spcBef>
            </a:pP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0"/>
            <a:ext cx="8001000" cy="6889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1143000"/>
          </a:xfrm>
        </p:spPr>
        <p:txBody>
          <a:bodyPr/>
          <a:lstStyle/>
          <a:p>
            <a:r>
              <a:rPr lang="en-US" b="1" dirty="0" smtClean="0"/>
              <a:t>Emperors and Popes Clash</a:t>
            </a:r>
            <a:endParaRPr lang="en-US" b="1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857250"/>
            <a:ext cx="571500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9214055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hlinkClick r:id="rId2"/>
              </a:rPr>
              <a:t>SWEET LEGO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3106"/>
            <a:ext cx="9144000" cy="6214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0"/>
            <a:ext cx="8001000" cy="6889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Whose </a:t>
            </a:r>
            <a:r>
              <a:rPr lang="en-US" b="1" dirty="0" smtClean="0"/>
              <a:t>side in the conflict do you agree with more </a:t>
            </a:r>
            <a:r>
              <a:rPr lang="en-US" b="1" dirty="0" smtClean="0"/>
              <a:t>  Pope </a:t>
            </a:r>
            <a:r>
              <a:rPr lang="en-US" b="1" dirty="0" smtClean="0"/>
              <a:t>Gregory VII or Emperor Henry IV?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Please </a:t>
            </a:r>
            <a:r>
              <a:rPr lang="en-US" b="1" dirty="0" smtClean="0"/>
              <a:t>clearly explain why in </a:t>
            </a:r>
            <a:r>
              <a:rPr lang="en-US" b="1" dirty="0" smtClean="0"/>
              <a:t>2-3 </a:t>
            </a:r>
            <a:r>
              <a:rPr lang="en-US" b="1" dirty="0" smtClean="0"/>
              <a:t>sentences using evidence from the quotes</a:t>
            </a:r>
            <a:r>
              <a:rPr lang="en-US" b="1" dirty="0" smtClean="0"/>
              <a:t>. On the back of your storyboard</a:t>
            </a:r>
            <a:endParaRPr lang="en-US" b="1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38918" name="Picture 6" descr="Image result for pope and king conflic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05200"/>
            <a:ext cx="9141178" cy="30099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On-screen Show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Emperors and Popes Clash Storybook</vt:lpstr>
      <vt:lpstr>Slide 2</vt:lpstr>
      <vt:lpstr>Emperors and Popes Clash</vt:lpstr>
      <vt:lpstr>Slide 4</vt:lpstr>
      <vt:lpstr>SWEET LEGO VIDEO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Emperors and Popes Clash Storybook</dc:title>
  <dc:creator>Jay Shafer</dc:creator>
  <cp:lastModifiedBy>Jay Shafer</cp:lastModifiedBy>
  <cp:revision>1</cp:revision>
  <dcterms:created xsi:type="dcterms:W3CDTF">2018-03-20T08:40:48Z</dcterms:created>
  <dcterms:modified xsi:type="dcterms:W3CDTF">2018-03-20T08:41:30Z</dcterms:modified>
</cp:coreProperties>
</file>